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620519" y="5223682"/>
            <a:ext cx="59758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human dermal lymphatic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endothelial cells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(HDLEC)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using a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PE-conjugated mouse anti-human Podoplanin antibody.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946850" y="946655"/>
            <a:ext cx="32367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Podoplanin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101-M40-PE)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961" y="1700808"/>
            <a:ext cx="5736555" cy="3424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10</cp:revision>
  <dcterms:created xsi:type="dcterms:W3CDTF">2012-09-11T08:25:44Z</dcterms:created>
  <dcterms:modified xsi:type="dcterms:W3CDTF">2015-03-17T12:49:15Z</dcterms:modified>
</cp:coreProperties>
</file>